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6102F-34D4-4511-A6E2-20BB0950639E}" type="datetimeFigureOut">
              <a:rPr lang="lt-LT" smtClean="0"/>
              <a:t>2020-03-31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DA070-6D1D-4110-B7C3-4B88DF5DAAE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68248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35B-2566-429E-A561-A8C45C20640B}" type="datetimeFigureOut">
              <a:rPr lang="lt-LT" smtClean="0"/>
              <a:t>2020-03-31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FF0E-069E-4139-A9F6-B3490D26E9F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35B-2566-429E-A561-A8C45C20640B}" type="datetimeFigureOut">
              <a:rPr lang="lt-LT" smtClean="0"/>
              <a:t>2020-03-31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FF0E-069E-4139-A9F6-B3490D26E9F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35B-2566-429E-A561-A8C45C20640B}" type="datetimeFigureOut">
              <a:rPr lang="lt-LT" smtClean="0"/>
              <a:t>2020-03-31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FF0E-069E-4139-A9F6-B3490D26E9FB}" type="slidenum">
              <a:rPr lang="lt-LT" smtClean="0"/>
              <a:t>‹#›</a:t>
            </a:fld>
            <a:endParaRPr lang="lt-L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35B-2566-429E-A561-A8C45C20640B}" type="datetimeFigureOut">
              <a:rPr lang="lt-LT" smtClean="0"/>
              <a:t>2020-03-31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FF0E-069E-4139-A9F6-B3490D26E9FB}" type="slidenum">
              <a:rPr lang="lt-LT" smtClean="0"/>
              <a:t>‹#›</a:t>
            </a:fld>
            <a:endParaRPr lang="lt-L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35B-2566-429E-A561-A8C45C20640B}" type="datetimeFigureOut">
              <a:rPr lang="lt-LT" smtClean="0"/>
              <a:t>2020-03-31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FF0E-069E-4139-A9F6-B3490D26E9F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35B-2566-429E-A561-A8C45C20640B}" type="datetimeFigureOut">
              <a:rPr lang="lt-LT" smtClean="0"/>
              <a:t>2020-03-31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FF0E-069E-4139-A9F6-B3490D26E9FB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35B-2566-429E-A561-A8C45C20640B}" type="datetimeFigureOut">
              <a:rPr lang="lt-LT" smtClean="0"/>
              <a:t>2020-03-31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FF0E-069E-4139-A9F6-B3490D26E9F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35B-2566-429E-A561-A8C45C20640B}" type="datetimeFigureOut">
              <a:rPr lang="lt-LT" smtClean="0"/>
              <a:t>2020-03-31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FF0E-069E-4139-A9F6-B3490D26E9F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35B-2566-429E-A561-A8C45C20640B}" type="datetimeFigureOut">
              <a:rPr lang="lt-LT" smtClean="0"/>
              <a:t>2020-03-31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FF0E-069E-4139-A9F6-B3490D26E9F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35B-2566-429E-A561-A8C45C20640B}" type="datetimeFigureOut">
              <a:rPr lang="lt-LT" smtClean="0"/>
              <a:t>2020-03-31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FF0E-069E-4139-A9F6-B3490D26E9FB}" type="slidenum">
              <a:rPr lang="lt-LT" smtClean="0"/>
              <a:t>‹#›</a:t>
            </a:fld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E35B-2566-429E-A561-A8C45C20640B}" type="datetimeFigureOut">
              <a:rPr lang="lt-LT" smtClean="0"/>
              <a:t>2020-03-31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FF0E-069E-4139-A9F6-B3490D26E9FB}" type="slidenum">
              <a:rPr lang="lt-LT" smtClean="0"/>
              <a:t>‹#›</a:t>
            </a:fld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090E35B-2566-429E-A561-A8C45C20640B}" type="datetimeFigureOut">
              <a:rPr lang="lt-LT" smtClean="0"/>
              <a:t>2020-03-31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92FF0E-069E-4139-A9F6-B3490D26E9FB}" type="slidenum">
              <a:rPr lang="lt-LT" smtClean="0"/>
              <a:t>‹#›</a:t>
            </a:fld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k43IDUQmTk&amp;list=PL3d5dGXWs9GQIj17P6wW4LppgNqOQUZl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U5YX1J0XM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Q7-tzCCh3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4Ad6pZ8vE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UYEvCly8F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Muzikinė veikla</a:t>
            </a:r>
            <a:br>
              <a:rPr lang="lt-LT" dirty="0" smtClean="0"/>
            </a:br>
            <a:r>
              <a:rPr lang="lt-LT" dirty="0" smtClean="0"/>
              <a:t>(balandžio mėnesiui)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Parengė muzikinio ugdymo pedagogė  Laima Žilionienė</a:t>
            </a:r>
          </a:p>
          <a:p>
            <a:r>
              <a:rPr lang="lt-LT" dirty="0" smtClean="0"/>
              <a:t>Onuškio darželis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935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Laba diena.</a:t>
            </a:r>
          </a:p>
          <a:p>
            <a:r>
              <a:rPr lang="lt-LT" dirty="0" smtClean="0"/>
              <a:t>Štai ir vėl susitinkam, o kad nenuobodžiauti </a:t>
            </a:r>
            <a:r>
              <a:rPr lang="lt-LT" dirty="0" err="1" smtClean="0"/>
              <a:t>sunčiu</a:t>
            </a:r>
            <a:r>
              <a:rPr lang="lt-LT" dirty="0" smtClean="0"/>
              <a:t> geros nuotaikos.</a:t>
            </a:r>
          </a:p>
          <a:p>
            <a:r>
              <a:rPr lang="lt-LT" dirty="0" smtClean="0"/>
              <a:t>Dainuokime ir plokime kartu. Nuorodą nukopijuokit.</a:t>
            </a:r>
          </a:p>
          <a:p>
            <a:r>
              <a:rPr lang="lt-LT" dirty="0"/>
              <a:t>https://www.youtube.com/watch?v=3J_jxIsOA2k</a:t>
            </a:r>
            <a:endParaRPr lang="lt-LT" dirty="0" smtClean="0"/>
          </a:p>
          <a:p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0441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>
                <a:hlinkClick r:id="rId2"/>
              </a:rPr>
              <a:t>https://www.youtube.com/watch?v=Wk43IDUQmTk&amp;list=PL3d5dGXWs9GQIj17P6wW4LppgNqOQUZl2</a:t>
            </a:r>
            <a:endParaRPr lang="lt-LT" dirty="0" smtClean="0"/>
          </a:p>
          <a:p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>Klausydamas muzikos plok ritmą.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5535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Prisiminkime mūsų išmoktus </a:t>
            </a:r>
            <a:r>
              <a:rPr lang="lt-LT" dirty="0" err="1" smtClean="0"/>
              <a:t>judesėlius</a:t>
            </a:r>
            <a:r>
              <a:rPr lang="lt-LT" dirty="0" smtClean="0"/>
              <a:t>.</a:t>
            </a:r>
          </a:p>
          <a:p>
            <a:r>
              <a:rPr lang="lt-LT" dirty="0">
                <a:hlinkClick r:id="rId2"/>
              </a:rPr>
              <a:t>https://www.youtube.com/watch?v=rU5YX1J0XMQ</a:t>
            </a:r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Muzika ir judesys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7385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hlinkClick r:id="rId2"/>
              </a:rPr>
              <a:t>https://www.youtube.com/watch?v=6Q7-tzCCh3w</a:t>
            </a:r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Gal pašokime ?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4012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 Paklausykite  italų kompozitoriaus A.Vivaldi  kūrinio  ir perteikite šio kūrinio nuotaiką spalvomis, vaizdeliu....</a:t>
            </a:r>
          </a:p>
          <a:p>
            <a:endParaRPr lang="lt-LT" dirty="0"/>
          </a:p>
          <a:p>
            <a:r>
              <a:rPr lang="lt-LT" dirty="0">
                <a:hlinkClick r:id="rId2"/>
              </a:rPr>
              <a:t>https://www.youtube.com/watch?v=l4Ad6pZ8vEQ</a:t>
            </a:r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Muzika ir spalva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0834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Pažiūrėk filmuką ir pakartok dinamikos (garsumas) ženklus.</a:t>
            </a:r>
          </a:p>
          <a:p>
            <a:endParaRPr lang="lt-LT" dirty="0"/>
          </a:p>
          <a:p>
            <a:r>
              <a:rPr lang="lt-LT" dirty="0">
                <a:hlinkClick r:id="rId2"/>
              </a:rPr>
              <a:t>https://www.youtube.com/watch?v=lUYEvCly8Fo</a:t>
            </a:r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Dinamika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2133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P.S. Pasirinkite skaidres, kurias norėtumėte atlikti tą dieną.  </a:t>
            </a:r>
            <a:r>
              <a:rPr lang="lt-LT" dirty="0"/>
              <a:t>N</a:t>
            </a:r>
            <a:r>
              <a:rPr lang="lt-LT" dirty="0" smtClean="0"/>
              <a:t>epervarkite. Vėliau atsiūsiu  </a:t>
            </a:r>
            <a:r>
              <a:rPr lang="lt-LT" smtClean="0"/>
              <a:t>NAUJŲ DAINELIŲ, NAUJŲ UŽDUOTĖLIŲ.</a:t>
            </a:r>
            <a:endParaRPr lang="lt-LT" dirty="0" smtClean="0"/>
          </a:p>
          <a:p>
            <a:endParaRPr lang="lt-LT" dirty="0"/>
          </a:p>
          <a:p>
            <a:r>
              <a:rPr lang="lt-LT" dirty="0" smtClean="0"/>
              <a:t>IKI KITO KARTO</a:t>
            </a:r>
            <a:r>
              <a:rPr lang="en-US" dirty="0"/>
              <a:t> </a:t>
            </a:r>
            <a:r>
              <a:rPr lang="en-US" dirty="0" smtClean="0"/>
              <a:t>!</a:t>
            </a:r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Geros nuotaikos ir nesirkite.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965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gos forma">
  <a:themeElements>
    <a:clrScheme name="Bangos form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angos form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ngos form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94</TotalTime>
  <Words>120</Words>
  <Application>Microsoft Office PowerPoint</Application>
  <PresentationFormat>Demonstracija ekrane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9" baseType="lpstr">
      <vt:lpstr>Bangos forma</vt:lpstr>
      <vt:lpstr>Muzikinė veikla (balandžio mėnesiui)</vt:lpstr>
      <vt:lpstr>PowerPoint pristatymas</vt:lpstr>
      <vt:lpstr>  Klausydamas muzikos plok ritmą.</vt:lpstr>
      <vt:lpstr>Muzika ir judesys</vt:lpstr>
      <vt:lpstr>Gal pašokime ?</vt:lpstr>
      <vt:lpstr>Muzika ir spalva</vt:lpstr>
      <vt:lpstr> Dinamika</vt:lpstr>
      <vt:lpstr>Geros nuotaikos ir nesirkite.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Muzikinė veikla (balandžio mėnesiui)</dc:title>
  <dc:creator>Kazkieno1</dc:creator>
  <cp:lastModifiedBy>Kazkieno1</cp:lastModifiedBy>
  <cp:revision>8</cp:revision>
  <dcterms:created xsi:type="dcterms:W3CDTF">2020-03-31T16:03:50Z</dcterms:created>
  <dcterms:modified xsi:type="dcterms:W3CDTF">2020-03-31T17:38:24Z</dcterms:modified>
</cp:coreProperties>
</file>